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298611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Моя семья.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2800" dirty="0" smtClean="0">
                <a:solidFill>
                  <a:srgbClr val="0070C0"/>
                </a:solidFill>
              </a:rPr>
              <a:t>Составила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ru-RU" sz="2800" dirty="0" err="1" smtClean="0">
                <a:solidFill>
                  <a:srgbClr val="0070C0"/>
                </a:solidFill>
              </a:rPr>
              <a:t>Алейникова</a:t>
            </a:r>
            <a:r>
              <a:rPr lang="ru-RU" sz="2800" dirty="0" smtClean="0">
                <a:solidFill>
                  <a:srgbClr val="0070C0"/>
                </a:solidFill>
              </a:rPr>
              <a:t> Н. В.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298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аташа\Pictures\презентация\shastliva_semia_znaiki_rud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9144000" cy="35004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Pictures\презентация\633cfada34bb3a74002e8abdd7da68ae 2мам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Pictures\презентация\5c0f3dab7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а\Pictures\презентация\ukroshhenie-stroptivoj-babus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Pictures\презентация\f_4c6bc32cd9d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Pictures\презентация\af5025e0cbbafe3379b4c07719ddc8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Pictures\презентация\lori-0002639345-bigwww_jpg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я семь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Pictures\презентация\untitled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3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Моя семья.                                 Составила                                                Алейникова Н. 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. Алейниковой Натальи Владимировны. Моя семья.</dc:title>
  <dc:creator>Наташа</dc:creator>
  <cp:lastModifiedBy>Наташа</cp:lastModifiedBy>
  <cp:revision>6</cp:revision>
  <dcterms:created xsi:type="dcterms:W3CDTF">2014-11-19T14:56:15Z</dcterms:created>
  <dcterms:modified xsi:type="dcterms:W3CDTF">2014-12-22T19:08:19Z</dcterms:modified>
</cp:coreProperties>
</file>